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12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918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85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154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867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330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370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304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302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108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30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44BF-BE25-4251-961E-CE866222D175}" type="datetimeFigureOut">
              <a:rPr lang="en-IE" smtClean="0"/>
              <a:t>28/06/2016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93AE-1B99-413F-8D81-6E34D43E1F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413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Economics Introduction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IE" sz="3600" b="1" dirty="0"/>
              <a:t>Economics is the study of how we </a:t>
            </a:r>
            <a:r>
              <a:rPr lang="en-IE" sz="3600" b="1" dirty="0">
                <a:solidFill>
                  <a:srgbClr val="FF0000"/>
                </a:solidFill>
              </a:rPr>
              <a:t>make the best use of resources</a:t>
            </a:r>
            <a:r>
              <a:rPr lang="en-IE" sz="3600" b="1" dirty="0"/>
              <a:t> in order to </a:t>
            </a:r>
            <a:r>
              <a:rPr lang="en-IE" sz="3600" b="1" dirty="0">
                <a:solidFill>
                  <a:srgbClr val="FF0000"/>
                </a:solidFill>
              </a:rPr>
              <a:t>satisfy the </a:t>
            </a:r>
            <a:r>
              <a:rPr lang="en-IE" sz="3600" b="1" dirty="0" smtClean="0">
                <a:solidFill>
                  <a:srgbClr val="FF0000"/>
                </a:solidFill>
              </a:rPr>
              <a:t>needs </a:t>
            </a:r>
            <a:r>
              <a:rPr lang="en-IE" sz="3600" b="1" dirty="0"/>
              <a:t>of as many people as </a:t>
            </a:r>
            <a:r>
              <a:rPr lang="en-IE" sz="3600" b="1" dirty="0" smtClean="0"/>
              <a:t>possible</a:t>
            </a:r>
          </a:p>
          <a:p>
            <a:endParaRPr lang="en-IE" sz="3600" b="1" dirty="0"/>
          </a:p>
          <a:p>
            <a:endParaRPr lang="en-IE" sz="3600" b="1" dirty="0" smtClean="0"/>
          </a:p>
          <a:p>
            <a:endParaRPr lang="en-IE" sz="3600" dirty="0"/>
          </a:p>
        </p:txBody>
      </p:sp>
      <p:pic>
        <p:nvPicPr>
          <p:cNvPr id="7" name="Picture 2" descr="http://economics.utah.edu/1economic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43" y="2843213"/>
            <a:ext cx="46767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So the Question is…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What is to be produced with limited resources?</a:t>
            </a:r>
          </a:p>
          <a:p>
            <a:r>
              <a:rPr lang="en-IE" dirty="0" smtClean="0"/>
              <a:t>How will we produce goods and services and what will be used to produce them?</a:t>
            </a:r>
          </a:p>
          <a:p>
            <a:r>
              <a:rPr lang="en-IE" dirty="0" smtClean="0"/>
              <a:t>Who gets what in the economy?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b="1" i="1" dirty="0" smtClean="0"/>
              <a:t>Economics studies these decisions, how they are made, and what their consequences are both at a micro level and a macro level</a:t>
            </a:r>
          </a:p>
        </p:txBody>
      </p:sp>
    </p:spTree>
    <p:extLst>
      <p:ext uri="{BB962C8B-B14F-4D97-AF65-F5344CB8AC3E}">
        <p14:creationId xmlns:p14="http://schemas.microsoft.com/office/powerpoint/2010/main" val="40200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The study of Economics is split into: 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262" y="1690688"/>
            <a:ext cx="10343476" cy="50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Resources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895" y="1375878"/>
            <a:ext cx="11096512" cy="53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61" y="182881"/>
            <a:ext cx="10515600" cy="978946"/>
          </a:xfrm>
        </p:spPr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Think About this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675"/>
            <a:ext cx="10515600" cy="5314278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I can only buy either a new top or a new skirt from </a:t>
            </a:r>
            <a:r>
              <a:rPr lang="en-GB" b="1" dirty="0" err="1"/>
              <a:t>TopShop</a:t>
            </a:r>
            <a:r>
              <a:rPr lang="en-GB" b="1" dirty="0"/>
              <a:t> but I can’t afford both. (Opportunity Cost)</a:t>
            </a:r>
            <a:endParaRPr lang="en-IE" dirty="0"/>
          </a:p>
          <a:p>
            <a:pPr lvl="0"/>
            <a:r>
              <a:rPr lang="en-GB" b="1" dirty="0"/>
              <a:t>As the Minister for Finance, I will spend more money on education than I will on </a:t>
            </a:r>
            <a:r>
              <a:rPr lang="en-GB" b="1" dirty="0" smtClean="0"/>
              <a:t>hospitals- </a:t>
            </a:r>
            <a:r>
              <a:rPr lang="en-GB" b="1" dirty="0"/>
              <a:t>I can’t spend the same amount of money on both.</a:t>
            </a:r>
            <a:endParaRPr lang="en-IE" dirty="0"/>
          </a:p>
          <a:p>
            <a:r>
              <a:rPr lang="en-GB" sz="3200" b="1" i="1" dirty="0">
                <a:solidFill>
                  <a:srgbClr val="FF0000"/>
                </a:solidFill>
              </a:rPr>
              <a:t>T</a:t>
            </a:r>
            <a:r>
              <a:rPr lang="en-GB" sz="3200" b="1" i="1" dirty="0" smtClean="0">
                <a:solidFill>
                  <a:srgbClr val="FF0000"/>
                </a:solidFill>
              </a:rPr>
              <a:t>hese </a:t>
            </a:r>
            <a:r>
              <a:rPr lang="en-GB" sz="3200" b="1" i="1" dirty="0">
                <a:solidFill>
                  <a:srgbClr val="FF0000"/>
                </a:solidFill>
              </a:rPr>
              <a:t>statements are </a:t>
            </a:r>
            <a:r>
              <a:rPr lang="en-GB" sz="3200" b="1" i="1" u="sng" dirty="0">
                <a:solidFill>
                  <a:srgbClr val="FF0000"/>
                </a:solidFill>
              </a:rPr>
              <a:t>choices</a:t>
            </a:r>
            <a:r>
              <a:rPr lang="en-GB" sz="3200" b="1" i="1" dirty="0">
                <a:solidFill>
                  <a:srgbClr val="FF0000"/>
                </a:solidFill>
              </a:rPr>
              <a:t> that can affect all members of society. This happens because we do not have enough money to do everything that we want to do. Therefore, we must decide on our </a:t>
            </a:r>
            <a:r>
              <a:rPr lang="en-GB" sz="3200" b="1" i="1" u="sng" dirty="0">
                <a:solidFill>
                  <a:srgbClr val="FF0000"/>
                </a:solidFill>
              </a:rPr>
              <a:t>priorities </a:t>
            </a:r>
            <a:r>
              <a:rPr lang="en-GB" sz="3200" b="1" i="1" dirty="0">
                <a:solidFill>
                  <a:srgbClr val="FF0000"/>
                </a:solidFill>
              </a:rPr>
              <a:t>and what is most important to us at any given </a:t>
            </a:r>
            <a:r>
              <a:rPr lang="en-GB" sz="3200" b="1" i="1" dirty="0" smtClean="0">
                <a:solidFill>
                  <a:srgbClr val="FF0000"/>
                </a:solidFill>
              </a:rPr>
              <a:t>time- we cannot satisfy all needs and wants as we do not have unlimited resources</a:t>
            </a:r>
            <a:endParaRPr lang="en-IE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3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0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Wants v Needs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19" y="1971852"/>
            <a:ext cx="4581525" cy="3546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4287" y="2076226"/>
            <a:ext cx="435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What does this picture say to you about needs and wants?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2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Ideal Economic Business Cycle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700" y="2076226"/>
            <a:ext cx="5870026" cy="3410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4899" y="2323652"/>
            <a:ext cx="355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Unfortunately this is not always the case. Why?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14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Opportunity Costs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Because resources are scarce and because we must make choices in relation to our resources and needs, there is always an opportunity cost involved in all transactions.</a:t>
            </a:r>
            <a:endParaRPr lang="en-IE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E" dirty="0"/>
          </a:p>
          <a:p>
            <a:r>
              <a:rPr lang="en-US" b="1" u="sng" dirty="0"/>
              <a:t>Opportunity cost</a:t>
            </a:r>
            <a:r>
              <a:rPr lang="en-US" dirty="0"/>
              <a:t> is the item (s) we chose to do without when we have to make a choice between products and services. 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7" name="Picture 16" descr="http://www.kippreport.com/wp-content/uploads/2009/05/mars-snickers-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15" y="4592319"/>
            <a:ext cx="2158704" cy="142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5" name="Picture 9" descr="https://12milebr.files.wordpress.com/2010/08/opportunity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17" y="4426920"/>
            <a:ext cx="2056342" cy="18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276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Economics Introduction</vt:lpstr>
      <vt:lpstr>The study of Economics is split into: </vt:lpstr>
      <vt:lpstr>Resources</vt:lpstr>
      <vt:lpstr>PowerPoint Presentation</vt:lpstr>
      <vt:lpstr>Think About this</vt:lpstr>
      <vt:lpstr>PowerPoint Presentation</vt:lpstr>
      <vt:lpstr>Wants v Needs</vt:lpstr>
      <vt:lpstr>Ideal Economic Business Cycle</vt:lpstr>
      <vt:lpstr>Opportunity Costs</vt:lpstr>
      <vt:lpstr>So the Question is…</vt:lpstr>
    </vt:vector>
  </TitlesOfParts>
  <Company>LMETB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Introduction</dc:title>
  <dc:creator>Stephen Murtagh</dc:creator>
  <cp:lastModifiedBy>Stephen Murtagh</cp:lastModifiedBy>
  <cp:revision>4</cp:revision>
  <dcterms:created xsi:type="dcterms:W3CDTF">2016-06-28T11:56:06Z</dcterms:created>
  <dcterms:modified xsi:type="dcterms:W3CDTF">2016-06-28T12:19:23Z</dcterms:modified>
</cp:coreProperties>
</file>