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58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625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92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44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892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781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20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274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066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679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30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A1990-6248-418E-A1BB-CD41E1BB7775}" type="datetimeFigureOut">
              <a:rPr lang="en-IE" smtClean="0"/>
              <a:t>22/06/2016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5AF92-912F-42EC-A3A4-5C841E986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91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88" y="69928"/>
            <a:ext cx="10019248" cy="643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Task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19" y="1771837"/>
            <a:ext cx="10515600" cy="4351338"/>
          </a:xfrm>
        </p:spPr>
        <p:txBody>
          <a:bodyPr/>
          <a:lstStyle/>
          <a:p>
            <a:r>
              <a:rPr lang="en-IE" dirty="0" smtClean="0"/>
              <a:t>For today’s class, you are tasked with researching the stages of development for a product or service of your choice, and presenting this information on your I-Pad. Please include pictures, YouTube videos etc… if possible.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43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Development Process of a New Product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1" y="1268760"/>
            <a:ext cx="11596743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i="1" dirty="0" smtClean="0"/>
              <a:t>Idea </a:t>
            </a:r>
            <a:r>
              <a:rPr lang="en-IE" b="1" i="1" dirty="0"/>
              <a:t>Generation</a:t>
            </a:r>
          </a:p>
          <a:p>
            <a:r>
              <a:rPr lang="en-US" dirty="0" smtClean="0"/>
              <a:t>The </a:t>
            </a:r>
            <a:r>
              <a:rPr lang="en-US" dirty="0"/>
              <a:t>business examines sources and comes up with good ideas </a:t>
            </a:r>
            <a:r>
              <a:rPr lang="en-US" dirty="0" smtClean="0"/>
              <a:t>by </a:t>
            </a:r>
            <a:r>
              <a:rPr lang="en-IE" dirty="0" smtClean="0"/>
              <a:t>brainstorming</a:t>
            </a:r>
            <a:r>
              <a:rPr lang="en-IE" dirty="0"/>
              <a:t>.</a:t>
            </a:r>
          </a:p>
          <a:p>
            <a:r>
              <a:rPr lang="en-IE" i="1" dirty="0" smtClean="0"/>
              <a:t>Cadbury’s </a:t>
            </a:r>
            <a:r>
              <a:rPr lang="en-IE" i="1" dirty="0" smtClean="0"/>
              <a:t>Fuse </a:t>
            </a:r>
            <a:r>
              <a:rPr lang="en-IE" i="1" dirty="0" smtClean="0"/>
              <a:t>bar was found after their market research found the growth of</a:t>
            </a:r>
            <a:r>
              <a:rPr lang="en-IE" i="1" dirty="0"/>
              <a:t> </a:t>
            </a:r>
            <a:r>
              <a:rPr lang="en-US" i="1" dirty="0" smtClean="0"/>
              <a:t>snacking </a:t>
            </a:r>
            <a:r>
              <a:rPr lang="en-US" i="1" dirty="0"/>
              <a:t>and the R&amp;D team was asked to combine various ingredients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IE" b="1" i="1" dirty="0" smtClean="0"/>
              <a:t> </a:t>
            </a:r>
            <a:r>
              <a:rPr lang="en-IE" b="1" i="1" dirty="0"/>
              <a:t>Product/Service Screening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best ideas are chosen after a SWOT analysis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is looking at its Strengths/ Opportunities/Weaknesses/ Threats</a:t>
            </a:r>
            <a:endParaRPr lang="en-US" dirty="0"/>
          </a:p>
          <a:p>
            <a:r>
              <a:rPr lang="en-US" i="1" dirty="0" smtClean="0"/>
              <a:t>Cadbury </a:t>
            </a:r>
            <a:r>
              <a:rPr lang="en-US" i="1" dirty="0"/>
              <a:t>rejected recipes until it narrowed down the ideas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3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45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i="1" dirty="0"/>
              <a:t>Development Process of a New Product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36" y="1268760"/>
            <a:ext cx="10880464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i="1" dirty="0" smtClean="0"/>
              <a:t> </a:t>
            </a:r>
            <a:r>
              <a:rPr lang="en-IE" b="1" i="1" dirty="0"/>
              <a:t>Concept Development</a:t>
            </a:r>
          </a:p>
          <a:p>
            <a:r>
              <a:rPr lang="en-US" dirty="0"/>
              <a:t>Writing an essay bout what the product will do, what it will look like, what is </a:t>
            </a:r>
            <a:r>
              <a:rPr lang="en-IE" dirty="0"/>
              <a:t>its USP.</a:t>
            </a:r>
          </a:p>
          <a:p>
            <a:r>
              <a:rPr lang="en-US" i="1" dirty="0"/>
              <a:t>Cadbury decided that they would fuse together different ingredients.</a:t>
            </a:r>
          </a:p>
          <a:p>
            <a:pPr marL="0" indent="0">
              <a:buNone/>
            </a:pPr>
            <a:r>
              <a:rPr lang="en-IE" b="1" i="1" dirty="0" smtClean="0"/>
              <a:t> </a:t>
            </a:r>
            <a:r>
              <a:rPr lang="en-IE" b="1" i="1" dirty="0"/>
              <a:t>Feasibility Study</a:t>
            </a:r>
          </a:p>
          <a:p>
            <a:r>
              <a:rPr lang="en-US" dirty="0"/>
              <a:t>Find out if it is possible to make the product and if it will make a profit.</a:t>
            </a:r>
          </a:p>
          <a:p>
            <a:r>
              <a:rPr lang="en-US" dirty="0"/>
              <a:t>This is done through cash--‐flow forecast and breakeven chart.</a:t>
            </a:r>
          </a:p>
          <a:p>
            <a:r>
              <a:rPr lang="en-US" i="1" dirty="0"/>
              <a:t>Cadbury did both these tests and found out that it would be profitable.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13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Development Process of a New Product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48" y="1268760"/>
            <a:ext cx="1115568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i="1" dirty="0" smtClean="0"/>
              <a:t> </a:t>
            </a:r>
            <a:r>
              <a:rPr lang="en-IE" b="1" i="1" dirty="0"/>
              <a:t>Prototype Development</a:t>
            </a:r>
          </a:p>
          <a:p>
            <a:r>
              <a:rPr lang="en-US" dirty="0"/>
              <a:t>Make the first working model of the product and eliminate any bugs.</a:t>
            </a:r>
          </a:p>
          <a:p>
            <a:r>
              <a:rPr lang="en-US" i="1" dirty="0"/>
              <a:t>Cadburys tried out various combinations and packaging until it </a:t>
            </a:r>
            <a:r>
              <a:rPr lang="en-US" i="1" dirty="0" err="1"/>
              <a:t>finalised</a:t>
            </a:r>
            <a:r>
              <a:rPr lang="en-US" i="1" dirty="0"/>
              <a:t> it.</a:t>
            </a:r>
          </a:p>
          <a:p>
            <a:pPr marL="0" indent="0">
              <a:buNone/>
            </a:pPr>
            <a:r>
              <a:rPr lang="en-IE" b="1" i="1" dirty="0" smtClean="0"/>
              <a:t>Test </a:t>
            </a:r>
            <a:r>
              <a:rPr lang="en-IE" b="1" i="1" dirty="0"/>
              <a:t>Marketing</a:t>
            </a:r>
          </a:p>
          <a:p>
            <a:r>
              <a:rPr lang="en-US" dirty="0"/>
              <a:t>Launching the product on a small scale of the market and evaluating the </a:t>
            </a:r>
            <a:r>
              <a:rPr lang="en-IE" dirty="0"/>
              <a:t>response.</a:t>
            </a:r>
          </a:p>
          <a:p>
            <a:r>
              <a:rPr lang="en-IE" i="1" dirty="0"/>
              <a:t>Cadbury did this and it received highest rating ever for new Cadbury’s product.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15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Development Process of a New Product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11" y="1268760"/>
            <a:ext cx="10289689" cy="5589240"/>
          </a:xfrm>
        </p:spPr>
        <p:txBody>
          <a:bodyPr/>
          <a:lstStyle/>
          <a:p>
            <a:pPr marL="0" indent="0">
              <a:buNone/>
            </a:pPr>
            <a:r>
              <a:rPr lang="en-IE" b="1" i="1" dirty="0" smtClean="0"/>
              <a:t>Product </a:t>
            </a:r>
            <a:r>
              <a:rPr lang="en-IE" b="1" i="1" dirty="0"/>
              <a:t>Launch</a:t>
            </a:r>
          </a:p>
          <a:p>
            <a:r>
              <a:rPr lang="en-US" dirty="0"/>
              <a:t>Company must undertake marketing campaign with launch of product.</a:t>
            </a:r>
          </a:p>
          <a:p>
            <a:r>
              <a:rPr lang="en-US" i="1" dirty="0"/>
              <a:t>Cadbury held one on one briefings with big retailers, advertised in the media and PR stories were given to the press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14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/>
              <a:t>Discontinued in 2006</a:t>
            </a:r>
            <a:endParaRPr lang="en-IE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Unfortunately the Fuse Bar was discontinued in 2006, but there have been many campaigns to try and bring the chocolate bar back. It is however a great example in the stages of product development that you will need to be familiar with this year.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03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662863" y="1514475"/>
            <a:ext cx="4529137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36" y="1357200"/>
            <a:ext cx="5579632" cy="45085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136" y="301214"/>
            <a:ext cx="1089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>
                <a:solidFill>
                  <a:srgbClr val="FF0000"/>
                </a:solidFill>
              </a:rPr>
              <a:t>Campaigns to bring it back</a:t>
            </a:r>
            <a:endParaRPr lang="en-I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58761"/>
            <a:ext cx="10496550" cy="55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Class discussion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Give possible reasons as to why this bar </a:t>
            </a:r>
            <a:r>
              <a:rPr lang="en-IE" smtClean="0"/>
              <a:t>was discontinued.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270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381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Development Process of a New Product</vt:lpstr>
      <vt:lpstr>Development Process of a New Product</vt:lpstr>
      <vt:lpstr>Development Process of a New Product</vt:lpstr>
      <vt:lpstr>Development Process of a New Product</vt:lpstr>
      <vt:lpstr>Discontinued in 2006</vt:lpstr>
      <vt:lpstr>PowerPoint Presentation</vt:lpstr>
      <vt:lpstr>PowerPoint Presentation</vt:lpstr>
      <vt:lpstr>Class discussion</vt:lpstr>
      <vt:lpstr>Task</vt:lpstr>
    </vt:vector>
  </TitlesOfParts>
  <Company>LMETB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Murtagh</dc:creator>
  <cp:lastModifiedBy>Stephen Murtagh</cp:lastModifiedBy>
  <cp:revision>3</cp:revision>
  <dcterms:created xsi:type="dcterms:W3CDTF">2016-06-22T12:58:49Z</dcterms:created>
  <dcterms:modified xsi:type="dcterms:W3CDTF">2016-06-22T13:09:30Z</dcterms:modified>
</cp:coreProperties>
</file>